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2" r:id="rId6"/>
    <p:sldId id="261" r:id="rId7"/>
    <p:sldId id="259" r:id="rId8"/>
    <p:sldId id="263" r:id="rId9"/>
  </p:sldIdLst>
  <p:sldSz cx="18288000" cy="10287000"/>
  <p:notesSz cx="6858000" cy="9144000"/>
  <p:embeddedFontLst>
    <p:embeddedFont>
      <p:font typeface="Arial Bold" panose="020B0604020202020204" charset="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7C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40" d="100"/>
          <a:sy n="40" d="100"/>
        </p:scale>
        <p:origin x="1794" y="10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4" y="4406900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4" y="2906714"/>
            <a:ext cx="7772400" cy="15001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6"/>
            <a:ext cx="404177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1"/>
            <a:ext cx="300831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1"/>
            <a:ext cx="5111750" cy="585311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4" cy="469106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n 33">
            <a:extLst>
              <a:ext uri="{FF2B5EF4-FFF2-40B4-BE49-F238E27FC236}">
                <a16:creationId xmlns:a16="http://schemas.microsoft.com/office/drawing/2014/main" id="{5802C926-F87F-1AEF-2B41-EA7AED91B9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4"/>
            <a:ext cx="18285292" cy="10288523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3701051" y="933009"/>
            <a:ext cx="53450" cy="53450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8BB84"/>
            </a:solidFill>
          </p:spPr>
          <p:txBody>
            <a:bodyPr/>
            <a:lstStyle/>
            <a:p>
              <a:endParaRPr lang="es-ES" sz="900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74078" tIns="74078" rIns="74078" bIns="74078" rtlCol="0" anchor="ctr"/>
            <a:lstStyle/>
            <a:p>
              <a:pPr algn="ctr">
                <a:lnSpc>
                  <a:spcPts val="2660"/>
                </a:lnSpc>
              </a:pPr>
              <a:endParaRPr sz="900"/>
            </a:p>
          </p:txBody>
        </p:sp>
      </p:grpSp>
      <p:sp>
        <p:nvSpPr>
          <p:cNvPr id="22" name="Freeform 22"/>
          <p:cNvSpPr>
            <a:spLocks noChangeAspect="1"/>
          </p:cNvSpPr>
          <p:nvPr/>
        </p:nvSpPr>
        <p:spPr>
          <a:xfrm>
            <a:off x="877036" y="1057827"/>
            <a:ext cx="7000723" cy="2039127"/>
          </a:xfrm>
          <a:custGeom>
            <a:avLst/>
            <a:gdLst/>
            <a:ahLst/>
            <a:cxnLst/>
            <a:rect l="l" t="t" r="r" b="b"/>
            <a:pathLst>
              <a:path w="4705312" h="1370533">
                <a:moveTo>
                  <a:pt x="0" y="0"/>
                </a:moveTo>
                <a:lnTo>
                  <a:pt x="4705312" y="0"/>
                </a:lnTo>
                <a:lnTo>
                  <a:pt x="4705312" y="1370534"/>
                </a:lnTo>
                <a:lnTo>
                  <a:pt x="0" y="1370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effectLst/>
        </p:spPr>
        <p:txBody>
          <a:bodyPr/>
          <a:lstStyle/>
          <a:p>
            <a:endParaRPr lang="es-ES" sz="900"/>
          </a:p>
        </p:txBody>
      </p:sp>
      <p:sp>
        <p:nvSpPr>
          <p:cNvPr id="23" name="TextBox 23"/>
          <p:cNvSpPr txBox="1"/>
          <p:nvPr/>
        </p:nvSpPr>
        <p:spPr>
          <a:xfrm>
            <a:off x="1809355" y="3824606"/>
            <a:ext cx="9300692" cy="2231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736"/>
              </a:lnSpc>
            </a:pPr>
            <a:r>
              <a:rPr lang="en-US" sz="8000" b="1" spc="-218" dirty="0" err="1">
                <a:solidFill>
                  <a:srgbClr val="3B4482"/>
                </a:solidFill>
                <a:latin typeface="Arial Bold"/>
                <a:ea typeface="Arial Bold"/>
                <a:cs typeface="Arial Bold"/>
                <a:sym typeface="Arial Bold"/>
              </a:rPr>
              <a:t>Título</a:t>
            </a:r>
            <a:r>
              <a:rPr lang="en-US" sz="8000" b="1" spc="-218" dirty="0">
                <a:solidFill>
                  <a:srgbClr val="3B4482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</a:p>
          <a:p>
            <a:pPr>
              <a:lnSpc>
                <a:spcPts val="8736"/>
              </a:lnSpc>
            </a:pPr>
            <a:r>
              <a:rPr lang="en-US" sz="8000" b="1" spc="-218" dirty="0" err="1">
                <a:solidFill>
                  <a:srgbClr val="3B4482"/>
                </a:solidFill>
                <a:latin typeface="Arial Bold"/>
                <a:ea typeface="Arial Bold"/>
                <a:cs typeface="Arial Bold"/>
                <a:sym typeface="Arial Bold"/>
              </a:rPr>
              <a:t>ponencia</a:t>
            </a:r>
            <a:endParaRPr lang="en-US" sz="8000" b="1" spc="-218" dirty="0">
              <a:solidFill>
                <a:srgbClr val="3B4482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810918" y="7116499"/>
            <a:ext cx="12133682" cy="474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40"/>
              </a:lnSpc>
            </a:pPr>
            <a:r>
              <a:rPr lang="en-US" sz="4400" b="1" dirty="0">
                <a:solidFill>
                  <a:srgbClr val="BE5460"/>
                </a:solidFill>
                <a:latin typeface="Arial Bold"/>
                <a:ea typeface="Arial Bold"/>
                <a:cs typeface="Arial Bold"/>
                <a:sym typeface="Arial Bold"/>
              </a:rPr>
              <a:t>Nombre </a:t>
            </a:r>
            <a:r>
              <a:rPr lang="en-US" sz="4400" b="1" dirty="0" err="1">
                <a:solidFill>
                  <a:srgbClr val="BE5460"/>
                </a:solidFill>
                <a:latin typeface="Arial Bold"/>
                <a:ea typeface="Arial Bold"/>
                <a:cs typeface="Arial Bold"/>
                <a:sym typeface="Arial Bold"/>
              </a:rPr>
              <a:t>autores</a:t>
            </a:r>
            <a:endParaRPr lang="en-US" sz="4400" b="1" dirty="0">
              <a:solidFill>
                <a:srgbClr val="BE5460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C5C8A9B8-B412-D7C0-25D6-1CA91FC39D9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000742"/>
            <a:ext cx="18288000" cy="3286258"/>
          </a:xfrm>
          <a:prstGeom prst="rect">
            <a:avLst/>
          </a:prstGeom>
        </p:spPr>
      </p:pic>
      <p:sp>
        <p:nvSpPr>
          <p:cNvPr id="4" name="Freeform 4"/>
          <p:cNvSpPr/>
          <p:nvPr/>
        </p:nvSpPr>
        <p:spPr>
          <a:xfrm>
            <a:off x="14571671" y="8899764"/>
            <a:ext cx="3135294" cy="913228"/>
          </a:xfrm>
          <a:custGeom>
            <a:avLst/>
            <a:gdLst/>
            <a:ahLst/>
            <a:cxnLst/>
            <a:rect l="l" t="t" r="r" b="b"/>
            <a:pathLst>
              <a:path w="3135294" h="913228">
                <a:moveTo>
                  <a:pt x="0" y="0"/>
                </a:moveTo>
                <a:lnTo>
                  <a:pt x="3135294" y="0"/>
                </a:lnTo>
                <a:lnTo>
                  <a:pt x="3135294" y="913228"/>
                </a:lnTo>
                <a:lnTo>
                  <a:pt x="0" y="9132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 sz="900"/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24774EDE-1E1F-FDAB-F427-98DFB1E4859A}"/>
              </a:ext>
            </a:extLst>
          </p:cNvPr>
          <p:cNvSpPr txBox="1"/>
          <p:nvPr/>
        </p:nvSpPr>
        <p:spPr>
          <a:xfrm>
            <a:off x="816212" y="2484622"/>
            <a:ext cx="9546987" cy="14641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904"/>
              </a:lnSpc>
            </a:pPr>
            <a:r>
              <a:rPr lang="en-US" sz="4800" b="1" spc="-68" dirty="0">
                <a:solidFill>
                  <a:srgbClr val="3B4482"/>
                </a:solidFill>
                <a:latin typeface="Arial Bold"/>
                <a:ea typeface="Arial Bold"/>
                <a:cs typeface="Arial Bold"/>
                <a:sym typeface="Arial Bold"/>
              </a:rPr>
              <a:t>Lorem Ipsum Dolor Sit Amet </a:t>
            </a:r>
            <a:r>
              <a:rPr lang="en-US" sz="4800" b="1" spc="-68" dirty="0" err="1">
                <a:solidFill>
                  <a:srgbClr val="3B4482"/>
                </a:solidFill>
                <a:latin typeface="Arial Bold"/>
                <a:ea typeface="Arial Bold"/>
                <a:cs typeface="Arial Bold"/>
                <a:sym typeface="Arial Bold"/>
              </a:rPr>
              <a:t>Consectetur</a:t>
            </a:r>
            <a:r>
              <a:rPr lang="en-US" sz="4800" b="1" spc="-68" dirty="0">
                <a:solidFill>
                  <a:srgbClr val="3B4482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800" b="1" spc="-68" dirty="0" err="1">
                <a:solidFill>
                  <a:srgbClr val="3B4482"/>
                </a:solidFill>
                <a:latin typeface="Arial Bold"/>
                <a:ea typeface="Arial Bold"/>
                <a:cs typeface="Arial Bold"/>
                <a:sym typeface="Arial Bold"/>
              </a:rPr>
              <a:t>Adipiscing</a:t>
            </a:r>
            <a:r>
              <a:rPr lang="en-US" sz="4800" b="1" spc="-68" dirty="0">
                <a:solidFill>
                  <a:srgbClr val="3B4482"/>
                </a:solidFill>
                <a:latin typeface="Arial Bold"/>
                <a:ea typeface="Arial Bold"/>
                <a:cs typeface="Arial Bold"/>
                <a:sym typeface="Arial Bold"/>
              </a:rPr>
              <a:t> Elit</a:t>
            </a:r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E568EC17-9AEB-B9D6-1ED8-5675BFF65822}"/>
              </a:ext>
            </a:extLst>
          </p:cNvPr>
          <p:cNvSpPr txBox="1"/>
          <p:nvPr/>
        </p:nvSpPr>
        <p:spPr>
          <a:xfrm>
            <a:off x="816213" y="4309245"/>
            <a:ext cx="8327790" cy="2954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Lorem ipsum dolor sit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amet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consectetur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adipiscing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elit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. Sed do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eiusmod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tempor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incididunt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labore et dolore magna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aliqua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</a:p>
          <a:p>
            <a:endParaRPr lang="en-US" sz="2400" dirty="0">
              <a:solidFill>
                <a:srgbClr val="2B2B2B"/>
              </a:solidFill>
              <a:latin typeface="Arial"/>
              <a:ea typeface="Arial"/>
              <a:cs typeface="Arial"/>
              <a:sym typeface="Arial"/>
            </a:endParaRPr>
          </a:p>
          <a:p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Ut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enim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ad minim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veniam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, quis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nostrud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exercitation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ullamco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laboris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nisi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aliquip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ex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ea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commodo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consequat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. Duis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aute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irure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dolor in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reprehenderit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voluptate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velit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esse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cillum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dolore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eu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fugiat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nulla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pariatur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B2E41636-F7EE-8C32-CA45-08EFFAC63E3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000743"/>
            <a:ext cx="18288000" cy="3286258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816212" y="2484622"/>
            <a:ext cx="9546987" cy="14641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904"/>
              </a:lnSpc>
            </a:pPr>
            <a:r>
              <a:rPr lang="en-US" sz="4800" b="1" spc="-68" dirty="0">
                <a:solidFill>
                  <a:srgbClr val="3B4482"/>
                </a:solidFill>
                <a:latin typeface="Arial Bold"/>
                <a:ea typeface="Arial Bold"/>
                <a:cs typeface="Arial Bold"/>
                <a:sym typeface="Arial Bold"/>
              </a:rPr>
              <a:t>Lorem Ipsum Dolor Sit Amet </a:t>
            </a:r>
            <a:r>
              <a:rPr lang="en-US" sz="4800" b="1" spc="-68" dirty="0" err="1">
                <a:solidFill>
                  <a:srgbClr val="3B4482"/>
                </a:solidFill>
                <a:latin typeface="Arial Bold"/>
                <a:ea typeface="Arial Bold"/>
                <a:cs typeface="Arial Bold"/>
                <a:sym typeface="Arial Bold"/>
              </a:rPr>
              <a:t>Consectetur</a:t>
            </a:r>
            <a:r>
              <a:rPr lang="en-US" sz="4800" b="1" spc="-68" dirty="0">
                <a:solidFill>
                  <a:srgbClr val="3B4482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800" b="1" spc="-68" dirty="0" err="1">
                <a:solidFill>
                  <a:srgbClr val="3B4482"/>
                </a:solidFill>
                <a:latin typeface="Arial Bold"/>
                <a:ea typeface="Arial Bold"/>
                <a:cs typeface="Arial Bold"/>
                <a:sym typeface="Arial Bold"/>
              </a:rPr>
              <a:t>Adipiscing</a:t>
            </a:r>
            <a:r>
              <a:rPr lang="en-US" sz="4800" b="1" spc="-68" dirty="0">
                <a:solidFill>
                  <a:srgbClr val="3B4482"/>
                </a:solidFill>
                <a:latin typeface="Arial Bold"/>
                <a:ea typeface="Arial Bold"/>
                <a:cs typeface="Arial Bold"/>
                <a:sym typeface="Arial Bold"/>
              </a:rPr>
              <a:t> Elit</a:t>
            </a:r>
          </a:p>
        </p:txBody>
      </p:sp>
      <p:sp>
        <p:nvSpPr>
          <p:cNvPr id="4" name="Freeform 4"/>
          <p:cNvSpPr/>
          <p:nvPr/>
        </p:nvSpPr>
        <p:spPr>
          <a:xfrm>
            <a:off x="14571671" y="8899764"/>
            <a:ext cx="3135294" cy="913228"/>
          </a:xfrm>
          <a:custGeom>
            <a:avLst/>
            <a:gdLst/>
            <a:ahLst/>
            <a:cxnLst/>
            <a:rect l="l" t="t" r="r" b="b"/>
            <a:pathLst>
              <a:path w="3135294" h="913228">
                <a:moveTo>
                  <a:pt x="0" y="0"/>
                </a:moveTo>
                <a:lnTo>
                  <a:pt x="3135294" y="0"/>
                </a:lnTo>
                <a:lnTo>
                  <a:pt x="3135294" y="913228"/>
                </a:lnTo>
                <a:lnTo>
                  <a:pt x="0" y="9132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 sz="900"/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422EE478-1416-EA9C-0A81-85B7D76A05FF}"/>
              </a:ext>
            </a:extLst>
          </p:cNvPr>
          <p:cNvSpPr txBox="1"/>
          <p:nvPr/>
        </p:nvSpPr>
        <p:spPr>
          <a:xfrm>
            <a:off x="816213" y="4309245"/>
            <a:ext cx="8327790" cy="2954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Lorem ipsum dolor sit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amet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consectetur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adipiscing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elit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. Sed do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eiusmod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tempor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incididunt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labore et dolore magna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aliqua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</a:p>
          <a:p>
            <a:endParaRPr lang="en-US" sz="2400" dirty="0">
              <a:solidFill>
                <a:srgbClr val="2B2B2B"/>
              </a:solidFill>
              <a:latin typeface="Arial"/>
              <a:ea typeface="Arial"/>
              <a:cs typeface="Arial"/>
              <a:sym typeface="Arial"/>
            </a:endParaRPr>
          </a:p>
          <a:p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Ut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enim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ad minim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veniam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, quis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nostrud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exercitation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ullamco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laboris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nisi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aliquip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ex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ea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commodo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consequat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. Duis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aute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irure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dolor in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reprehenderit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voluptate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velit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esse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cillum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dolore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eu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fugiat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nulla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pariatur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EC4D83CB-DF63-B553-504A-81C84860EC9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000742"/>
            <a:ext cx="18288000" cy="3286258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1697072" y="2779822"/>
            <a:ext cx="3430816" cy="4727356"/>
            <a:chOff x="0" y="0"/>
            <a:chExt cx="682999" cy="94111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82999" cy="941111"/>
            </a:xfrm>
            <a:custGeom>
              <a:avLst/>
              <a:gdLst/>
              <a:ahLst/>
              <a:cxnLst/>
              <a:rect l="l" t="t" r="r" b="b"/>
              <a:pathLst>
                <a:path w="682999" h="941111">
                  <a:moveTo>
                    <a:pt x="0" y="0"/>
                  </a:moveTo>
                  <a:lnTo>
                    <a:pt x="479799" y="0"/>
                  </a:lnTo>
                  <a:lnTo>
                    <a:pt x="682999" y="470556"/>
                  </a:lnTo>
                  <a:lnTo>
                    <a:pt x="479799" y="941111"/>
                  </a:lnTo>
                  <a:lnTo>
                    <a:pt x="0" y="941111"/>
                  </a:lnTo>
                  <a:lnTo>
                    <a:pt x="203200" y="470556"/>
                  </a:lnTo>
                  <a:lnTo>
                    <a:pt x="0" y="0"/>
                  </a:lnTo>
                  <a:close/>
                </a:path>
              </a:pathLst>
            </a:custGeom>
            <a:ln w="38100" cap="sq">
              <a:solidFill>
                <a:srgbClr val="3B4482"/>
              </a:solidFill>
              <a:prstDash val="solid"/>
              <a:miter/>
            </a:ln>
          </p:spPr>
          <p:txBody>
            <a:bodyPr/>
            <a:lstStyle/>
            <a:p>
              <a:endParaRPr lang="es-ES" sz="9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77800" y="-38100"/>
              <a:ext cx="428999" cy="9792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  <a:endParaRPr sz="900"/>
            </a:p>
          </p:txBody>
        </p:sp>
      </p:grpSp>
      <p:grpSp>
        <p:nvGrpSpPr>
          <p:cNvPr id="6" name="Group 6"/>
          <p:cNvGrpSpPr/>
          <p:nvPr/>
        </p:nvGrpSpPr>
        <p:grpSpPr>
          <a:xfrm rot="2700000">
            <a:off x="12346985" y="4886271"/>
            <a:ext cx="514462" cy="514462"/>
            <a:chOff x="0" y="0"/>
            <a:chExt cx="135496" cy="13549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5496" cy="135496"/>
            </a:xfrm>
            <a:custGeom>
              <a:avLst/>
              <a:gdLst/>
              <a:ahLst/>
              <a:cxnLst/>
              <a:rect l="l" t="t" r="r" b="b"/>
              <a:pathLst>
                <a:path w="135496" h="135496">
                  <a:moveTo>
                    <a:pt x="0" y="0"/>
                  </a:moveTo>
                  <a:lnTo>
                    <a:pt x="135496" y="0"/>
                  </a:lnTo>
                  <a:lnTo>
                    <a:pt x="135496" y="135496"/>
                  </a:lnTo>
                  <a:lnTo>
                    <a:pt x="0" y="135496"/>
                  </a:lnTo>
                  <a:close/>
                </a:path>
              </a:pathLst>
            </a:custGeom>
            <a:solidFill>
              <a:srgbClr val="BE5460"/>
            </a:solidFill>
          </p:spPr>
          <p:txBody>
            <a:bodyPr/>
            <a:lstStyle/>
            <a:p>
              <a:endParaRPr lang="es-ES" sz="90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35496" cy="1735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  <a:endParaRPr sz="900"/>
            </a:p>
          </p:txBody>
        </p:sp>
      </p:grpSp>
      <p:sp>
        <p:nvSpPr>
          <p:cNvPr id="12" name="Freeform 12"/>
          <p:cNvSpPr/>
          <p:nvPr/>
        </p:nvSpPr>
        <p:spPr>
          <a:xfrm>
            <a:off x="14571671" y="8899764"/>
            <a:ext cx="3135294" cy="913228"/>
          </a:xfrm>
          <a:custGeom>
            <a:avLst/>
            <a:gdLst/>
            <a:ahLst/>
            <a:cxnLst/>
            <a:rect l="l" t="t" r="r" b="b"/>
            <a:pathLst>
              <a:path w="3135294" h="913228">
                <a:moveTo>
                  <a:pt x="0" y="0"/>
                </a:moveTo>
                <a:lnTo>
                  <a:pt x="3135294" y="0"/>
                </a:lnTo>
                <a:lnTo>
                  <a:pt x="3135294" y="913228"/>
                </a:lnTo>
                <a:lnTo>
                  <a:pt x="0" y="9132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 sz="900"/>
          </a:p>
        </p:txBody>
      </p:sp>
      <p:sp>
        <p:nvSpPr>
          <p:cNvPr id="18" name="TextBox 2">
            <a:extLst>
              <a:ext uri="{FF2B5EF4-FFF2-40B4-BE49-F238E27FC236}">
                <a16:creationId xmlns:a16="http://schemas.microsoft.com/office/drawing/2014/main" id="{6FA5C7AE-D44C-F90F-8F92-21D62DD65F6F}"/>
              </a:ext>
            </a:extLst>
          </p:cNvPr>
          <p:cNvSpPr txBox="1"/>
          <p:nvPr/>
        </p:nvSpPr>
        <p:spPr>
          <a:xfrm>
            <a:off x="816212" y="2484622"/>
            <a:ext cx="9546987" cy="14641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904"/>
              </a:lnSpc>
            </a:pPr>
            <a:r>
              <a:rPr lang="en-US" sz="4800" b="1" spc="-68" dirty="0">
                <a:solidFill>
                  <a:srgbClr val="3B4482"/>
                </a:solidFill>
                <a:latin typeface="Arial Bold"/>
                <a:ea typeface="Arial Bold"/>
                <a:cs typeface="Arial Bold"/>
                <a:sym typeface="Arial Bold"/>
              </a:rPr>
              <a:t>Lorem Ipsum Dolor Sit Amet </a:t>
            </a:r>
            <a:r>
              <a:rPr lang="en-US" sz="4800" b="1" spc="-68" dirty="0" err="1">
                <a:solidFill>
                  <a:srgbClr val="3B4482"/>
                </a:solidFill>
                <a:latin typeface="Arial Bold"/>
                <a:ea typeface="Arial Bold"/>
                <a:cs typeface="Arial Bold"/>
                <a:sym typeface="Arial Bold"/>
              </a:rPr>
              <a:t>Consectetur</a:t>
            </a:r>
            <a:r>
              <a:rPr lang="en-US" sz="4800" b="1" spc="-68" dirty="0">
                <a:solidFill>
                  <a:srgbClr val="3B4482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800" b="1" spc="-68" dirty="0" err="1">
                <a:solidFill>
                  <a:srgbClr val="3B4482"/>
                </a:solidFill>
                <a:latin typeface="Arial Bold"/>
                <a:ea typeface="Arial Bold"/>
                <a:cs typeface="Arial Bold"/>
                <a:sym typeface="Arial Bold"/>
              </a:rPr>
              <a:t>Adipiscing</a:t>
            </a:r>
            <a:r>
              <a:rPr lang="en-US" sz="4800" b="1" spc="-68" dirty="0">
                <a:solidFill>
                  <a:srgbClr val="3B4482"/>
                </a:solidFill>
                <a:latin typeface="Arial Bold"/>
                <a:ea typeface="Arial Bold"/>
                <a:cs typeface="Arial Bold"/>
                <a:sym typeface="Arial Bold"/>
              </a:rPr>
              <a:t> Elit</a:t>
            </a:r>
          </a:p>
        </p:txBody>
      </p:sp>
      <p:sp>
        <p:nvSpPr>
          <p:cNvPr id="20" name="TextBox 3">
            <a:extLst>
              <a:ext uri="{FF2B5EF4-FFF2-40B4-BE49-F238E27FC236}">
                <a16:creationId xmlns:a16="http://schemas.microsoft.com/office/drawing/2014/main" id="{86724D0C-A0E8-319D-D9CD-0FFA2A87CE00}"/>
              </a:ext>
            </a:extLst>
          </p:cNvPr>
          <p:cNvSpPr txBox="1"/>
          <p:nvPr/>
        </p:nvSpPr>
        <p:spPr>
          <a:xfrm>
            <a:off x="816213" y="4309245"/>
            <a:ext cx="8327790" cy="2954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Lorem ipsum dolor sit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amet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consectetur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adipiscing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elit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. Sed do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eiusmod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tempor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incididunt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labore et dolore magna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aliqua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</a:p>
          <a:p>
            <a:endParaRPr lang="en-US" sz="2400" dirty="0">
              <a:solidFill>
                <a:srgbClr val="2B2B2B"/>
              </a:solidFill>
              <a:latin typeface="Arial"/>
              <a:ea typeface="Arial"/>
              <a:cs typeface="Arial"/>
              <a:sym typeface="Arial"/>
            </a:endParaRPr>
          </a:p>
          <a:p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Ut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enim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ad minim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veniam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, quis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nostrud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exercitation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ullamco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laboris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nisi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aliquip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ex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ea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commodo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consequat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. Duis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aute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irure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dolor in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reprehenderit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voluptate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velit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esse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cillum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dolore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eu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fugiat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nulla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pariatur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66DAA1F9-C25B-D23B-173C-F2F35877CB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95160"/>
            <a:ext cx="18288000" cy="329184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14607218" y="1028700"/>
            <a:ext cx="2652084" cy="3086060"/>
            <a:chOff x="0" y="0"/>
            <a:chExt cx="6985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98500" cy="812800"/>
            </a:xfrm>
            <a:custGeom>
              <a:avLst/>
              <a:gdLst/>
              <a:ahLst/>
              <a:cxnLst/>
              <a:rect l="l" t="t" r="r" b="b"/>
              <a:pathLst>
                <a:path w="698500" h="812800">
                  <a:moveTo>
                    <a:pt x="349250" y="0"/>
                  </a:moveTo>
                  <a:lnTo>
                    <a:pt x="698500" y="203200"/>
                  </a:lnTo>
                  <a:lnTo>
                    <a:pt x="698500" y="609600"/>
                  </a:lnTo>
                  <a:lnTo>
                    <a:pt x="349250" y="812800"/>
                  </a:lnTo>
                  <a:lnTo>
                    <a:pt x="0" y="609600"/>
                  </a:lnTo>
                  <a:lnTo>
                    <a:pt x="0" y="203200"/>
                  </a:lnTo>
                  <a:lnTo>
                    <a:pt x="349250" y="0"/>
                  </a:lnTo>
                  <a:close/>
                </a:path>
              </a:pathLst>
            </a:custGeom>
            <a:ln w="38100" cap="sq">
              <a:solidFill>
                <a:srgbClr val="3B4482"/>
              </a:solidFill>
              <a:prstDash val="solid"/>
              <a:miter/>
            </a:ln>
          </p:spPr>
          <p:txBody>
            <a:bodyPr/>
            <a:lstStyle/>
            <a:p>
              <a:endParaRPr lang="es-ES" sz="90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01600"/>
              <a:ext cx="698500" cy="571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  <a:endParaRPr sz="900"/>
            </a:p>
          </p:txBody>
        </p:sp>
      </p:grpSp>
      <p:grpSp>
        <p:nvGrpSpPr>
          <p:cNvPr id="9" name="Group 9"/>
          <p:cNvGrpSpPr/>
          <p:nvPr/>
        </p:nvGrpSpPr>
        <p:grpSpPr>
          <a:xfrm rot="2700000">
            <a:off x="14366645" y="3070397"/>
            <a:ext cx="514462" cy="514462"/>
            <a:chOff x="0" y="0"/>
            <a:chExt cx="135496" cy="13549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5496" cy="135496"/>
            </a:xfrm>
            <a:custGeom>
              <a:avLst/>
              <a:gdLst/>
              <a:ahLst/>
              <a:cxnLst/>
              <a:rect l="l" t="t" r="r" b="b"/>
              <a:pathLst>
                <a:path w="135496" h="135496">
                  <a:moveTo>
                    <a:pt x="0" y="0"/>
                  </a:moveTo>
                  <a:lnTo>
                    <a:pt x="135496" y="0"/>
                  </a:lnTo>
                  <a:lnTo>
                    <a:pt x="135496" y="135496"/>
                  </a:lnTo>
                  <a:lnTo>
                    <a:pt x="0" y="135496"/>
                  </a:lnTo>
                  <a:close/>
                </a:path>
              </a:pathLst>
            </a:custGeom>
            <a:solidFill>
              <a:srgbClr val="BE5460"/>
            </a:solidFill>
          </p:spPr>
          <p:txBody>
            <a:bodyPr/>
            <a:lstStyle/>
            <a:p>
              <a:endParaRPr lang="es-ES" sz="90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35496" cy="1735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  <a:endParaRPr sz="900"/>
            </a:p>
          </p:txBody>
        </p:sp>
      </p:grpSp>
      <p:sp>
        <p:nvSpPr>
          <p:cNvPr id="15" name="Freeform 15"/>
          <p:cNvSpPr/>
          <p:nvPr/>
        </p:nvSpPr>
        <p:spPr>
          <a:xfrm>
            <a:off x="14571671" y="8899764"/>
            <a:ext cx="3135294" cy="913228"/>
          </a:xfrm>
          <a:custGeom>
            <a:avLst/>
            <a:gdLst/>
            <a:ahLst/>
            <a:cxnLst/>
            <a:rect l="l" t="t" r="r" b="b"/>
            <a:pathLst>
              <a:path w="3135294" h="913228">
                <a:moveTo>
                  <a:pt x="0" y="0"/>
                </a:moveTo>
                <a:lnTo>
                  <a:pt x="3135294" y="0"/>
                </a:lnTo>
                <a:lnTo>
                  <a:pt x="3135294" y="913228"/>
                </a:lnTo>
                <a:lnTo>
                  <a:pt x="0" y="9132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 sz="900"/>
          </a:p>
        </p:txBody>
      </p:sp>
      <p:sp>
        <p:nvSpPr>
          <p:cNvPr id="19" name="TextBox 2">
            <a:extLst>
              <a:ext uri="{FF2B5EF4-FFF2-40B4-BE49-F238E27FC236}">
                <a16:creationId xmlns:a16="http://schemas.microsoft.com/office/drawing/2014/main" id="{CDF23988-A5EB-B1E6-1C80-17BB197AB710}"/>
              </a:ext>
            </a:extLst>
          </p:cNvPr>
          <p:cNvSpPr txBox="1"/>
          <p:nvPr/>
        </p:nvSpPr>
        <p:spPr>
          <a:xfrm>
            <a:off x="816212" y="2484622"/>
            <a:ext cx="9546987" cy="14641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904"/>
              </a:lnSpc>
            </a:pPr>
            <a:r>
              <a:rPr lang="en-US" sz="4800" b="1" spc="-68" dirty="0">
                <a:solidFill>
                  <a:srgbClr val="3B4482"/>
                </a:solidFill>
                <a:latin typeface="Arial Bold"/>
                <a:ea typeface="Arial Bold"/>
                <a:cs typeface="Arial Bold"/>
                <a:sym typeface="Arial Bold"/>
              </a:rPr>
              <a:t>Lorem Ipsum Dolor Sit Amet </a:t>
            </a:r>
            <a:r>
              <a:rPr lang="en-US" sz="4800" b="1" spc="-68" dirty="0" err="1">
                <a:solidFill>
                  <a:srgbClr val="3B4482"/>
                </a:solidFill>
                <a:latin typeface="Arial Bold"/>
                <a:ea typeface="Arial Bold"/>
                <a:cs typeface="Arial Bold"/>
                <a:sym typeface="Arial Bold"/>
              </a:rPr>
              <a:t>Consectetur</a:t>
            </a:r>
            <a:r>
              <a:rPr lang="en-US" sz="4800" b="1" spc="-68" dirty="0">
                <a:solidFill>
                  <a:srgbClr val="3B4482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800" b="1" spc="-68" dirty="0" err="1">
                <a:solidFill>
                  <a:srgbClr val="3B4482"/>
                </a:solidFill>
                <a:latin typeface="Arial Bold"/>
                <a:ea typeface="Arial Bold"/>
                <a:cs typeface="Arial Bold"/>
                <a:sym typeface="Arial Bold"/>
              </a:rPr>
              <a:t>Adipiscing</a:t>
            </a:r>
            <a:r>
              <a:rPr lang="en-US" sz="4800" b="1" spc="-68" dirty="0">
                <a:solidFill>
                  <a:srgbClr val="3B4482"/>
                </a:solidFill>
                <a:latin typeface="Arial Bold"/>
                <a:ea typeface="Arial Bold"/>
                <a:cs typeface="Arial Bold"/>
                <a:sym typeface="Arial Bold"/>
              </a:rPr>
              <a:t> Elit</a:t>
            </a:r>
          </a:p>
        </p:txBody>
      </p:sp>
      <p:sp>
        <p:nvSpPr>
          <p:cNvPr id="21" name="TextBox 3">
            <a:extLst>
              <a:ext uri="{FF2B5EF4-FFF2-40B4-BE49-F238E27FC236}">
                <a16:creationId xmlns:a16="http://schemas.microsoft.com/office/drawing/2014/main" id="{2863F9BB-94C1-9280-9EA0-45DDD5B911E1}"/>
              </a:ext>
            </a:extLst>
          </p:cNvPr>
          <p:cNvSpPr txBox="1"/>
          <p:nvPr/>
        </p:nvSpPr>
        <p:spPr>
          <a:xfrm>
            <a:off x="816213" y="4309245"/>
            <a:ext cx="8327790" cy="2954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Lorem ipsum dolor sit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amet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consectetur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adipiscing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elit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. Sed do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eiusmod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tempor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incididunt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labore et dolore magna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aliqua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</a:p>
          <a:p>
            <a:endParaRPr lang="en-US" sz="2400" dirty="0">
              <a:solidFill>
                <a:srgbClr val="2B2B2B"/>
              </a:solidFill>
              <a:latin typeface="Arial"/>
              <a:ea typeface="Arial"/>
              <a:cs typeface="Arial"/>
              <a:sym typeface="Arial"/>
            </a:endParaRPr>
          </a:p>
          <a:p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Ut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enim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ad minim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veniam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, quis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nostrud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exercitation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ullamco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laboris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nisi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aliquip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ex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ea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commodo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consequat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. Duis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aute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irure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dolor in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reprehenderit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voluptate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velit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esse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cillum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dolore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eu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fugiat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nulla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pariatur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24000" y="0"/>
            <a:ext cx="2742854" cy="10287000"/>
            <a:chOff x="0" y="0"/>
            <a:chExt cx="812800" cy="94111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941111"/>
            </a:xfrm>
            <a:custGeom>
              <a:avLst/>
              <a:gdLst/>
              <a:ahLst/>
              <a:cxnLst/>
              <a:rect l="l" t="t" r="r" b="b"/>
              <a:pathLst>
                <a:path w="812800" h="941111">
                  <a:moveTo>
                    <a:pt x="0" y="0"/>
                  </a:moveTo>
                  <a:lnTo>
                    <a:pt x="609600" y="0"/>
                  </a:lnTo>
                  <a:lnTo>
                    <a:pt x="812800" y="470556"/>
                  </a:lnTo>
                  <a:lnTo>
                    <a:pt x="609600" y="941111"/>
                  </a:lnTo>
                  <a:lnTo>
                    <a:pt x="0" y="941111"/>
                  </a:lnTo>
                  <a:lnTo>
                    <a:pt x="203200" y="4705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E5460">
                <a:alpha val="69804"/>
              </a:srgbClr>
            </a:solidFill>
          </p:spPr>
          <p:txBody>
            <a:bodyPr/>
            <a:lstStyle/>
            <a:p>
              <a:endParaRPr lang="es-ES" sz="9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77800" y="-38100"/>
              <a:ext cx="558800" cy="9792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  <a:endParaRPr sz="900"/>
            </a:p>
          </p:txBody>
        </p:sp>
      </p:grpSp>
      <p:grpSp>
        <p:nvGrpSpPr>
          <p:cNvPr id="6" name="Group 6"/>
          <p:cNvGrpSpPr/>
          <p:nvPr/>
        </p:nvGrpSpPr>
        <p:grpSpPr>
          <a:xfrm rot="2700000">
            <a:off x="8380115" y="4886271"/>
            <a:ext cx="514462" cy="514462"/>
            <a:chOff x="0" y="0"/>
            <a:chExt cx="135496" cy="13549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5496" cy="135496"/>
            </a:xfrm>
            <a:custGeom>
              <a:avLst/>
              <a:gdLst/>
              <a:ahLst/>
              <a:cxnLst/>
              <a:rect l="l" t="t" r="r" b="b"/>
              <a:pathLst>
                <a:path w="135496" h="135496">
                  <a:moveTo>
                    <a:pt x="0" y="0"/>
                  </a:moveTo>
                  <a:lnTo>
                    <a:pt x="135496" y="0"/>
                  </a:lnTo>
                  <a:lnTo>
                    <a:pt x="135496" y="135496"/>
                  </a:lnTo>
                  <a:lnTo>
                    <a:pt x="0" y="135496"/>
                  </a:lnTo>
                  <a:close/>
                </a:path>
              </a:pathLst>
            </a:custGeom>
            <a:solidFill>
              <a:srgbClr val="3B4482"/>
            </a:solidFill>
          </p:spPr>
          <p:txBody>
            <a:bodyPr/>
            <a:lstStyle/>
            <a:p>
              <a:endParaRPr lang="es-ES" sz="90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35496" cy="1735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  <a:endParaRPr sz="900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9825615" y="2400300"/>
            <a:ext cx="6612478" cy="2220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904"/>
              </a:lnSpc>
            </a:pPr>
            <a:r>
              <a:rPr lang="en-US" sz="4800" b="1" spc="-68" dirty="0">
                <a:solidFill>
                  <a:srgbClr val="BE5460"/>
                </a:solidFill>
                <a:latin typeface="Arial Bold"/>
                <a:ea typeface="Arial Bold"/>
                <a:cs typeface="Arial Bold"/>
                <a:sym typeface="Arial Bold"/>
              </a:rPr>
              <a:t>Lorem Ipsum Dolor Sit Amet </a:t>
            </a:r>
            <a:r>
              <a:rPr lang="en-US" sz="4800" b="1" spc="-68" dirty="0" err="1">
                <a:solidFill>
                  <a:srgbClr val="BE5460"/>
                </a:solidFill>
                <a:latin typeface="Arial Bold"/>
                <a:ea typeface="Arial Bold"/>
                <a:cs typeface="Arial Bold"/>
                <a:sym typeface="Arial Bold"/>
              </a:rPr>
              <a:t>Consectetur</a:t>
            </a:r>
            <a:r>
              <a:rPr lang="en-US" sz="4800" b="1" spc="-68" dirty="0">
                <a:solidFill>
                  <a:srgbClr val="BE546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800" b="1" spc="-68" dirty="0" err="1">
                <a:solidFill>
                  <a:srgbClr val="BE5460"/>
                </a:solidFill>
                <a:latin typeface="Arial Bold"/>
                <a:ea typeface="Arial Bold"/>
                <a:cs typeface="Arial Bold"/>
                <a:sym typeface="Arial Bold"/>
              </a:rPr>
              <a:t>Adipiscing</a:t>
            </a:r>
            <a:r>
              <a:rPr lang="en-US" sz="4800" b="1" spc="-68" dirty="0">
                <a:solidFill>
                  <a:srgbClr val="BE5460"/>
                </a:solidFill>
                <a:latin typeface="Arial Bold"/>
                <a:ea typeface="Arial Bold"/>
                <a:cs typeface="Arial Bold"/>
                <a:sym typeface="Arial Bold"/>
              </a:rPr>
              <a:t> Elit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825615" y="4963286"/>
            <a:ext cx="6612478" cy="3323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Lorem ipsum dolor sit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amet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consectetur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adipiscing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elit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. Sed do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eiusmod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tempor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incididunt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labore et dolore magna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aliqua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</a:p>
          <a:p>
            <a:endParaRPr lang="en-US" sz="2400" dirty="0">
              <a:solidFill>
                <a:srgbClr val="2B2B2B"/>
              </a:solidFill>
              <a:latin typeface="Arial"/>
              <a:ea typeface="Arial"/>
              <a:cs typeface="Arial"/>
              <a:sym typeface="Arial"/>
            </a:endParaRPr>
          </a:p>
          <a:p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Ut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enim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ad minim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veniam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, quis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nostrud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exercitation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ullamco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laboris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nisi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aliquip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ex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ea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commodo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consequat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. Duis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aute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irure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dolor in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reprehenderit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voluptate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velit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esse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cillum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dolore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eu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fugiat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nulla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pariatur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</p:txBody>
      </p:sp>
      <p:sp>
        <p:nvSpPr>
          <p:cNvPr id="12" name="Freeform 12"/>
          <p:cNvSpPr/>
          <p:nvPr/>
        </p:nvSpPr>
        <p:spPr>
          <a:xfrm>
            <a:off x="14571671" y="8899764"/>
            <a:ext cx="3135294" cy="913228"/>
          </a:xfrm>
          <a:custGeom>
            <a:avLst/>
            <a:gdLst/>
            <a:ahLst/>
            <a:cxnLst/>
            <a:rect l="l" t="t" r="r" b="b"/>
            <a:pathLst>
              <a:path w="3135294" h="913228">
                <a:moveTo>
                  <a:pt x="0" y="0"/>
                </a:moveTo>
                <a:lnTo>
                  <a:pt x="3135294" y="0"/>
                </a:lnTo>
                <a:lnTo>
                  <a:pt x="3135294" y="913228"/>
                </a:lnTo>
                <a:lnTo>
                  <a:pt x="0" y="9132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 sz="9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es-ES" sz="900"/>
          </a:p>
        </p:txBody>
      </p:sp>
      <p:grpSp>
        <p:nvGrpSpPr>
          <p:cNvPr id="3" name="Group 3"/>
          <p:cNvGrpSpPr/>
          <p:nvPr/>
        </p:nvGrpSpPr>
        <p:grpSpPr>
          <a:xfrm>
            <a:off x="-1712682" y="5143500"/>
            <a:ext cx="14516919" cy="4669492"/>
            <a:chOff x="0" y="0"/>
            <a:chExt cx="1818138" cy="4704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18138" cy="470444"/>
            </a:xfrm>
            <a:custGeom>
              <a:avLst/>
              <a:gdLst/>
              <a:ahLst/>
              <a:cxnLst/>
              <a:rect l="l" t="t" r="r" b="b"/>
              <a:pathLst>
                <a:path w="1818138" h="470444">
                  <a:moveTo>
                    <a:pt x="1614938" y="0"/>
                  </a:moveTo>
                  <a:lnTo>
                    <a:pt x="0" y="0"/>
                  </a:lnTo>
                  <a:lnTo>
                    <a:pt x="203200" y="470444"/>
                  </a:lnTo>
                  <a:lnTo>
                    <a:pt x="1818138" y="470444"/>
                  </a:lnTo>
                  <a:lnTo>
                    <a:pt x="1614938" y="0"/>
                  </a:lnTo>
                  <a:close/>
                </a:path>
              </a:pathLst>
            </a:custGeom>
            <a:solidFill>
              <a:srgbClr val="FFFFFF">
                <a:alpha val="84706"/>
              </a:srgbClr>
            </a:solidFill>
          </p:spPr>
          <p:txBody>
            <a:bodyPr/>
            <a:lstStyle/>
            <a:p>
              <a:endParaRPr lang="es-ES" sz="9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01600" y="-38100"/>
              <a:ext cx="1614938" cy="5085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  <a:endParaRPr sz="9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774293" y="6534328"/>
            <a:ext cx="3464794" cy="2136836"/>
            <a:chOff x="0" y="0"/>
            <a:chExt cx="762807" cy="47044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62807" cy="470444"/>
            </a:xfrm>
            <a:custGeom>
              <a:avLst/>
              <a:gdLst/>
              <a:ahLst/>
              <a:cxnLst/>
              <a:rect l="l" t="t" r="r" b="b"/>
              <a:pathLst>
                <a:path w="762807" h="470444">
                  <a:moveTo>
                    <a:pt x="559607" y="0"/>
                  </a:moveTo>
                  <a:lnTo>
                    <a:pt x="0" y="0"/>
                  </a:lnTo>
                  <a:lnTo>
                    <a:pt x="203200" y="470444"/>
                  </a:lnTo>
                  <a:lnTo>
                    <a:pt x="762807" y="470444"/>
                  </a:lnTo>
                  <a:lnTo>
                    <a:pt x="559607" y="0"/>
                  </a:lnTo>
                  <a:close/>
                </a:path>
              </a:pathLst>
            </a:custGeom>
            <a:ln w="38100" cap="sq">
              <a:solidFill>
                <a:srgbClr val="3B4482"/>
              </a:solidFill>
              <a:prstDash val="solid"/>
              <a:miter/>
            </a:ln>
          </p:spPr>
          <p:txBody>
            <a:bodyPr/>
            <a:lstStyle/>
            <a:p>
              <a:endParaRPr lang="es-ES" sz="90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1600" y="-38100"/>
              <a:ext cx="559607" cy="5085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  <a:endParaRPr sz="900"/>
            </a:p>
          </p:txBody>
        </p:sp>
      </p:grpSp>
      <p:grpSp>
        <p:nvGrpSpPr>
          <p:cNvPr id="9" name="Group 9"/>
          <p:cNvGrpSpPr/>
          <p:nvPr/>
        </p:nvGrpSpPr>
        <p:grpSpPr>
          <a:xfrm rot="2700000">
            <a:off x="9517061" y="6277099"/>
            <a:ext cx="514462" cy="514462"/>
            <a:chOff x="0" y="0"/>
            <a:chExt cx="135496" cy="13549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5496" cy="135496"/>
            </a:xfrm>
            <a:custGeom>
              <a:avLst/>
              <a:gdLst/>
              <a:ahLst/>
              <a:cxnLst/>
              <a:rect l="l" t="t" r="r" b="b"/>
              <a:pathLst>
                <a:path w="135496" h="135496">
                  <a:moveTo>
                    <a:pt x="0" y="0"/>
                  </a:moveTo>
                  <a:lnTo>
                    <a:pt x="135496" y="0"/>
                  </a:lnTo>
                  <a:lnTo>
                    <a:pt x="135496" y="135496"/>
                  </a:lnTo>
                  <a:lnTo>
                    <a:pt x="0" y="135496"/>
                  </a:lnTo>
                  <a:close/>
                </a:path>
              </a:pathLst>
            </a:custGeom>
            <a:solidFill>
              <a:srgbClr val="BE5460"/>
            </a:solidFill>
          </p:spPr>
          <p:txBody>
            <a:bodyPr/>
            <a:lstStyle/>
            <a:p>
              <a:endParaRPr lang="es-ES" sz="90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35496" cy="1735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  <a:endParaRPr sz="900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16213" y="5534328"/>
            <a:ext cx="8327790" cy="1464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904"/>
              </a:lnSpc>
            </a:pPr>
            <a:r>
              <a:rPr lang="en-US" sz="4800" b="1" spc="-68" dirty="0">
                <a:solidFill>
                  <a:srgbClr val="3B4482"/>
                </a:solidFill>
                <a:latin typeface="Arial Bold"/>
                <a:ea typeface="Arial Bold"/>
                <a:cs typeface="Arial Bold"/>
                <a:sym typeface="Arial Bold"/>
              </a:rPr>
              <a:t>Lorem Ipsum Dolor Sit Amet </a:t>
            </a:r>
            <a:r>
              <a:rPr lang="en-US" sz="4800" b="1" spc="-68" dirty="0" err="1">
                <a:solidFill>
                  <a:srgbClr val="3B4482"/>
                </a:solidFill>
                <a:latin typeface="Arial Bold"/>
                <a:ea typeface="Arial Bold"/>
                <a:cs typeface="Arial Bold"/>
                <a:sym typeface="Arial Bold"/>
              </a:rPr>
              <a:t>Consectetur</a:t>
            </a:r>
            <a:r>
              <a:rPr lang="en-US" sz="4800" b="1" spc="-68" dirty="0">
                <a:solidFill>
                  <a:srgbClr val="3B4482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800" b="1" spc="-68" dirty="0" err="1">
                <a:solidFill>
                  <a:srgbClr val="3B4482"/>
                </a:solidFill>
                <a:latin typeface="Arial Bold"/>
                <a:ea typeface="Arial Bold"/>
                <a:cs typeface="Arial Bold"/>
                <a:sym typeface="Arial Bold"/>
              </a:rPr>
              <a:t>Adipiscing</a:t>
            </a:r>
            <a:r>
              <a:rPr lang="en-US" sz="4800" b="1" spc="-68" dirty="0">
                <a:solidFill>
                  <a:srgbClr val="3B4482"/>
                </a:solidFill>
                <a:latin typeface="Arial Bold"/>
                <a:ea typeface="Arial Bold"/>
                <a:cs typeface="Arial Bold"/>
                <a:sym typeface="Arial Bold"/>
              </a:rPr>
              <a:t> Elit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6213" y="7120798"/>
            <a:ext cx="8327790" cy="2215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Lorem ipsum dolor sit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amet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consectetur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adipiscing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elit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. Sed do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eiusmod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tempor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incididunt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labore et dolore magna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aliqua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.  Ut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enim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ad minim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veniam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, quis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nostrud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exercitation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ullamco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laboris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nisi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ut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aliquip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ex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ea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commodo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consequat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. Duis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aute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irure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dolor in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reprehenderit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voluptate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velit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esse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cillum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dolore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eu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fugiat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nulla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pariatur</a:t>
            </a:r>
            <a:r>
              <a:rPr lang="en-US" sz="2400" dirty="0">
                <a:solidFill>
                  <a:srgbClr val="2B2B2B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</p:txBody>
      </p:sp>
      <p:sp>
        <p:nvSpPr>
          <p:cNvPr id="14" name="Freeform 14"/>
          <p:cNvSpPr/>
          <p:nvPr/>
        </p:nvSpPr>
        <p:spPr>
          <a:xfrm>
            <a:off x="14571671" y="8899764"/>
            <a:ext cx="3135294" cy="913228"/>
          </a:xfrm>
          <a:custGeom>
            <a:avLst/>
            <a:gdLst/>
            <a:ahLst/>
            <a:cxnLst/>
            <a:rect l="l" t="t" r="r" b="b"/>
            <a:pathLst>
              <a:path w="3135294" h="913228">
                <a:moveTo>
                  <a:pt x="0" y="0"/>
                </a:moveTo>
                <a:lnTo>
                  <a:pt x="3135294" y="0"/>
                </a:lnTo>
                <a:lnTo>
                  <a:pt x="3135294" y="913228"/>
                </a:lnTo>
                <a:lnTo>
                  <a:pt x="0" y="9132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 sz="9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922CDB-EA78-559C-6F5A-B8FD7E6286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n 33">
            <a:extLst>
              <a:ext uri="{FF2B5EF4-FFF2-40B4-BE49-F238E27FC236}">
                <a16:creationId xmlns:a16="http://schemas.microsoft.com/office/drawing/2014/main" id="{1AFBCE0E-D29B-A073-51CA-D996E28B29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4"/>
            <a:ext cx="18285292" cy="10288523"/>
          </a:xfrm>
          <a:prstGeom prst="rect">
            <a:avLst/>
          </a:prstGeom>
        </p:spPr>
      </p:pic>
      <p:grpSp>
        <p:nvGrpSpPr>
          <p:cNvPr id="19" name="Group 19">
            <a:extLst>
              <a:ext uri="{FF2B5EF4-FFF2-40B4-BE49-F238E27FC236}">
                <a16:creationId xmlns:a16="http://schemas.microsoft.com/office/drawing/2014/main" id="{F7BF7E25-9873-C9A5-8A25-DC207616C36D}"/>
              </a:ext>
            </a:extLst>
          </p:cNvPr>
          <p:cNvGrpSpPr/>
          <p:nvPr/>
        </p:nvGrpSpPr>
        <p:grpSpPr>
          <a:xfrm>
            <a:off x="3701051" y="933009"/>
            <a:ext cx="53450" cy="53450"/>
            <a:chOff x="0" y="0"/>
            <a:chExt cx="812800" cy="812800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D0F8EA94-7212-4810-167F-8E8D11DE014D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8BB84"/>
            </a:solidFill>
          </p:spPr>
          <p:txBody>
            <a:bodyPr/>
            <a:lstStyle/>
            <a:p>
              <a:endParaRPr lang="es-ES" sz="900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4E0F88A8-ED47-600C-4C03-D388722C5FD5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74078" tIns="74078" rIns="74078" bIns="74078" rtlCol="0" anchor="ctr"/>
            <a:lstStyle/>
            <a:p>
              <a:pPr algn="ctr">
                <a:lnSpc>
                  <a:spcPts val="2660"/>
                </a:lnSpc>
              </a:pPr>
              <a:endParaRPr sz="900"/>
            </a:p>
          </p:txBody>
        </p:sp>
      </p:grpSp>
      <p:sp>
        <p:nvSpPr>
          <p:cNvPr id="22" name="Freeform 22">
            <a:extLst>
              <a:ext uri="{FF2B5EF4-FFF2-40B4-BE49-F238E27FC236}">
                <a16:creationId xmlns:a16="http://schemas.microsoft.com/office/drawing/2014/main" id="{F6C8367D-06E7-9E82-7FC5-B8185A2E3F01}"/>
              </a:ext>
            </a:extLst>
          </p:cNvPr>
          <p:cNvSpPr>
            <a:spLocks noChangeAspect="1"/>
          </p:cNvSpPr>
          <p:nvPr/>
        </p:nvSpPr>
        <p:spPr>
          <a:xfrm>
            <a:off x="914400" y="7505700"/>
            <a:ext cx="7000723" cy="2039127"/>
          </a:xfrm>
          <a:custGeom>
            <a:avLst/>
            <a:gdLst/>
            <a:ahLst/>
            <a:cxnLst/>
            <a:rect l="l" t="t" r="r" b="b"/>
            <a:pathLst>
              <a:path w="4705312" h="1370533">
                <a:moveTo>
                  <a:pt x="0" y="0"/>
                </a:moveTo>
                <a:lnTo>
                  <a:pt x="4705312" y="0"/>
                </a:lnTo>
                <a:lnTo>
                  <a:pt x="4705312" y="1370534"/>
                </a:lnTo>
                <a:lnTo>
                  <a:pt x="0" y="13705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effectLst/>
        </p:spPr>
        <p:txBody>
          <a:bodyPr/>
          <a:lstStyle/>
          <a:p>
            <a:endParaRPr lang="es-ES" sz="900"/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F3EE0FC5-7B0B-4A96-AB55-74D2ED54FD8F}"/>
              </a:ext>
            </a:extLst>
          </p:cNvPr>
          <p:cNvSpPr txBox="1"/>
          <p:nvPr/>
        </p:nvSpPr>
        <p:spPr>
          <a:xfrm>
            <a:off x="1847013" y="4584892"/>
            <a:ext cx="9300692" cy="1115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736"/>
              </a:lnSpc>
            </a:pPr>
            <a:r>
              <a:rPr lang="en-US" sz="8000" b="1" spc="-218" dirty="0" err="1">
                <a:solidFill>
                  <a:srgbClr val="3B4482"/>
                </a:solidFill>
                <a:latin typeface="Arial Bold"/>
                <a:ea typeface="Arial Bold"/>
                <a:cs typeface="Arial Bold"/>
                <a:sym typeface="Arial Bold"/>
              </a:rPr>
              <a:t>Muchas</a:t>
            </a:r>
            <a:r>
              <a:rPr lang="en-US" sz="8000" b="1" spc="-218" dirty="0">
                <a:solidFill>
                  <a:srgbClr val="3B4482"/>
                </a:solidFill>
                <a:latin typeface="Arial Bold"/>
                <a:ea typeface="Arial Bold"/>
                <a:cs typeface="Arial Bold"/>
                <a:sym typeface="Arial Bold"/>
              </a:rPr>
              <a:t> gracias</a:t>
            </a:r>
          </a:p>
        </p:txBody>
      </p:sp>
    </p:spTree>
    <p:extLst>
      <p:ext uri="{BB962C8B-B14F-4D97-AF65-F5344CB8AC3E}">
        <p14:creationId xmlns:p14="http://schemas.microsoft.com/office/powerpoint/2010/main" val="16210006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402</Words>
  <Application>Microsoft Office PowerPoint</Application>
  <PresentationFormat>Personalizado</PresentationFormat>
  <Paragraphs>26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Arial Bold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SOCIGA</dc:title>
  <cp:lastModifiedBy>Juan J. Gómez-Trevisani</cp:lastModifiedBy>
  <cp:revision>3</cp:revision>
  <dcterms:created xsi:type="dcterms:W3CDTF">2006-08-16T00:00:00Z</dcterms:created>
  <dcterms:modified xsi:type="dcterms:W3CDTF">2026-10-14T15:57:13Z</dcterms:modified>
  <dc:identifier>DAHX_jfBNU0</dc:identifier>
</cp:coreProperties>
</file>